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5" r:id="rId1"/>
    <p:sldMasterId id="2147483716" r:id="rId2"/>
  </p:sldMasterIdLst>
  <p:notesMasterIdLst>
    <p:notesMasterId r:id="rId11"/>
  </p:notesMasterIdLst>
  <p:sldIdLst>
    <p:sldId id="273" r:id="rId3"/>
    <p:sldId id="262" r:id="rId4"/>
    <p:sldId id="263" r:id="rId5"/>
    <p:sldId id="264" r:id="rId6"/>
    <p:sldId id="266" r:id="rId7"/>
    <p:sldId id="267" r:id="rId8"/>
    <p:sldId id="271" r:id="rId9"/>
    <p:sldId id="272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8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Shape 58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7" name="Shape 58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Anomaly Detection: Identification of events that do not conform to expected pattern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Unsupervised: Unlabeled Data!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 axis: Average purchases per week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axis: Purchases this week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Orange dots: typical activity, correlation is basically 1:1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Blue Triangle: possible fraud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Unsupervised data so we don’t know if it’s fraud, but possible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our case study, the goal will be to identify all of these blue triangles, data points that look weird and non-conforming to the general pattern so that we can focus and dig deeper into those individual cases.</a:t>
            </a:r>
          </a:p>
        </p:txBody>
      </p:sp>
      <p:sp>
        <p:nvSpPr>
          <p:cNvPr id="588" name="Shape 58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6" name="Shape 59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Shape 59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Shape 612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3" name="Shape 6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--Very common (don’t need to spend time on actual numbers)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--Go through types of services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--Why is this interesting to us – there are 5 different levels of E/M codes in an office visit.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Templates in EMR system</a:t>
            </a:r>
          </a:p>
          <a:p>
            <a:pPr marL="457200" marR="0" lvl="1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Aggressive Coders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Shape 61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Shape 624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5" name="Shape 62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Shape 62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4" name="Shape 66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Shape 66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1" name="Shape 67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KeyStateme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628649" y="3026306"/>
            <a:ext cx="7200900" cy="5300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36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Infographic_With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2864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275462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3"/>
          </p:nvPr>
        </p:nvSpPr>
        <p:spPr>
          <a:xfrm>
            <a:off x="488060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4"/>
          </p:nvPr>
        </p:nvSpPr>
        <p:spPr>
          <a:xfrm>
            <a:off x="700658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64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6" name="Shape 136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_Space_Above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28650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body" idx="2"/>
          </p:nvPr>
        </p:nvSpPr>
        <p:spPr>
          <a:xfrm>
            <a:off x="3471182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 txBox="1">
            <a:spLocks noGrp="1"/>
          </p:cNvSpPr>
          <p:nvPr>
            <p:ph type="body" idx="3"/>
          </p:nvPr>
        </p:nvSpPr>
        <p:spPr>
          <a:xfrm>
            <a:off x="6399439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4" name="Shape 144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_Callout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771206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body" idx="2"/>
          </p:nvPr>
        </p:nvSpPr>
        <p:spPr>
          <a:xfrm>
            <a:off x="3514044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ftr" idx="11"/>
          </p:nvPr>
        </p:nvSpPr>
        <p:spPr>
          <a:xfrm>
            <a:off x="628650" y="6035675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6457950" y="603567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3"/>
          </p:nvPr>
        </p:nvSpPr>
        <p:spPr>
          <a:xfrm>
            <a:off x="6256882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2" name="Shape 152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melin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1085125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8" name="Shape 158"/>
          <p:cNvCxnSpPr/>
          <p:nvPr/>
        </p:nvCxnSpPr>
        <p:spPr>
          <a:xfrm>
            <a:off x="628650" y="1504950"/>
            <a:ext cx="7886700" cy="0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159" name="Shape 159"/>
          <p:cNvSpPr txBox="1">
            <a:spLocks noGrp="1"/>
          </p:cNvSpPr>
          <p:nvPr>
            <p:ph type="body" idx="2"/>
          </p:nvPr>
        </p:nvSpPr>
        <p:spPr>
          <a:xfrm>
            <a:off x="3081758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3"/>
          </p:nvPr>
        </p:nvSpPr>
        <p:spPr>
          <a:xfrm>
            <a:off x="5123242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body" idx="4"/>
          </p:nvPr>
        </p:nvSpPr>
        <p:spPr>
          <a:xfrm>
            <a:off x="1552091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body" idx="5"/>
          </p:nvPr>
        </p:nvSpPr>
        <p:spPr>
          <a:xfrm>
            <a:off x="3732835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body" idx="6"/>
          </p:nvPr>
        </p:nvSpPr>
        <p:spPr>
          <a:xfrm>
            <a:off x="6554164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4_Col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518154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body" idx="2"/>
          </p:nvPr>
        </p:nvSpPr>
        <p:spPr>
          <a:xfrm>
            <a:off x="5000625" y="1828800"/>
            <a:ext cx="3514724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3"/>
          </p:nvPr>
        </p:nvSpPr>
        <p:spPr>
          <a:xfrm>
            <a:off x="628650" y="4178301"/>
            <a:ext cx="351815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4"/>
          </p:nvPr>
        </p:nvSpPr>
        <p:spPr>
          <a:xfrm>
            <a:off x="5000625" y="4178301"/>
            <a:ext cx="351472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72" name="Shape 172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4_Col_with_Icon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1015679" y="1828800"/>
            <a:ext cx="3086099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body" idx="2"/>
          </p:nvPr>
        </p:nvSpPr>
        <p:spPr>
          <a:xfrm>
            <a:off x="5373546" y="1828800"/>
            <a:ext cx="3086099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body" idx="3"/>
          </p:nvPr>
        </p:nvSpPr>
        <p:spPr>
          <a:xfrm>
            <a:off x="1015679" y="4178301"/>
            <a:ext cx="3086099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4"/>
          </p:nvPr>
        </p:nvSpPr>
        <p:spPr>
          <a:xfrm>
            <a:off x="5373546" y="4178301"/>
            <a:ext cx="3086099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81" name="Shape 181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able_for_Logos_etc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6" name="Shape 186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_Purpl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_PurpleSlide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" name="Shape 64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ValuesColumns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28650" y="3717133"/>
            <a:ext cx="195453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628649" y="1443866"/>
            <a:ext cx="1968245" cy="16970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33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body" idx="2"/>
          </p:nvPr>
        </p:nvSpPr>
        <p:spPr>
          <a:xfrm>
            <a:off x="3562350" y="3717133"/>
            <a:ext cx="19408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body" idx="3"/>
          </p:nvPr>
        </p:nvSpPr>
        <p:spPr>
          <a:xfrm>
            <a:off x="6560627" y="3717133"/>
            <a:ext cx="19431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ValuesStacked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28649" y="621791"/>
            <a:ext cx="7200900" cy="4935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33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1942131" y="1399032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2"/>
          </p:nvPr>
        </p:nvSpPr>
        <p:spPr>
          <a:xfrm>
            <a:off x="1942131" y="3666744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body" idx="3"/>
          </p:nvPr>
        </p:nvSpPr>
        <p:spPr>
          <a:xfrm>
            <a:off x="1942131" y="5733287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tats_NoHeadline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239053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26250" y="1745100"/>
            <a:ext cx="1422614" cy="16970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2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body" idx="2"/>
          </p:nvPr>
        </p:nvSpPr>
        <p:spPr>
          <a:xfrm>
            <a:off x="395481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Shape 218"/>
          <p:cNvSpPr txBox="1">
            <a:spLocks noGrp="1"/>
          </p:cNvSpPr>
          <p:nvPr>
            <p:ph type="body" idx="3"/>
          </p:nvPr>
        </p:nvSpPr>
        <p:spPr>
          <a:xfrm>
            <a:off x="551909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9" name="Shape 219"/>
          <p:cNvSpPr txBox="1">
            <a:spLocks noGrp="1"/>
          </p:cNvSpPr>
          <p:nvPr>
            <p:ph type="body" idx="4"/>
          </p:nvPr>
        </p:nvSpPr>
        <p:spPr>
          <a:xfrm>
            <a:off x="708337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body" idx="5"/>
          </p:nvPr>
        </p:nvSpPr>
        <p:spPr>
          <a:xfrm>
            <a:off x="82625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tats_WithHeadline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26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Shape 226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4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239053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8" name="Shape 228"/>
          <p:cNvSpPr txBox="1">
            <a:spLocks noGrp="1"/>
          </p:cNvSpPr>
          <p:nvPr>
            <p:ph type="body" idx="2"/>
          </p:nvPr>
        </p:nvSpPr>
        <p:spPr>
          <a:xfrm>
            <a:off x="395481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body" idx="3"/>
          </p:nvPr>
        </p:nvSpPr>
        <p:spPr>
          <a:xfrm>
            <a:off x="551909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0" name="Shape 230"/>
          <p:cNvSpPr txBox="1">
            <a:spLocks noGrp="1"/>
          </p:cNvSpPr>
          <p:nvPr>
            <p:ph type="body" idx="4"/>
          </p:nvPr>
        </p:nvSpPr>
        <p:spPr>
          <a:xfrm>
            <a:off x="708337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1" name="Shape 231"/>
          <p:cNvSpPr txBox="1">
            <a:spLocks noGrp="1"/>
          </p:cNvSpPr>
          <p:nvPr>
            <p:ph type="body" idx="5"/>
          </p:nvPr>
        </p:nvSpPr>
        <p:spPr>
          <a:xfrm>
            <a:off x="82625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ullets_HalfImage_Right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Shape 233"/>
          <p:cNvPicPr preferRelativeResize="0"/>
          <p:nvPr/>
        </p:nvPicPr>
        <p:blipFill rotWithShape="1">
          <a:blip r:embed="rId2">
            <a:alphaModFix/>
          </a:blip>
          <a:srcRect l="6531" t="272" r="-6531" b="-271"/>
          <a:stretch/>
        </p:blipFill>
        <p:spPr>
          <a:xfrm>
            <a:off x="487680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630937" y="919434"/>
            <a:ext cx="3886200" cy="4247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886200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6" name="Shape 236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3886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8" name="Shape 238"/>
          <p:cNvCxnSpPr/>
          <p:nvPr/>
        </p:nvCxnSpPr>
        <p:spPr>
          <a:xfrm rot="10800000" flipH="1">
            <a:off x="628650" y="1503335"/>
            <a:ext cx="38862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ullets_HalfImage_Left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4629537" y="919436"/>
            <a:ext cx="3886200" cy="4247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4629537" y="1828800"/>
            <a:ext cx="3886200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Shape 242"/>
          <p:cNvSpPr txBox="1">
            <a:spLocks noGrp="1"/>
          </p:cNvSpPr>
          <p:nvPr>
            <p:ph type="ftr" idx="11"/>
          </p:nvPr>
        </p:nvSpPr>
        <p:spPr>
          <a:xfrm>
            <a:off x="4629537" y="6356351"/>
            <a:ext cx="333814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" name="Shape 243"/>
          <p:cNvSpPr txBox="1">
            <a:spLocks noGrp="1"/>
          </p:cNvSpPr>
          <p:nvPr>
            <p:ph type="sldNum" idx="12"/>
          </p:nvPr>
        </p:nvSpPr>
        <p:spPr>
          <a:xfrm>
            <a:off x="7967096" y="6356351"/>
            <a:ext cx="5486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Shape 244"/>
          <p:cNvCxnSpPr/>
          <p:nvPr/>
        </p:nvCxnSpPr>
        <p:spPr>
          <a:xfrm rot="10800000" flipH="1">
            <a:off x="4648200" y="1503335"/>
            <a:ext cx="38862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245" name="Shape 245"/>
          <p:cNvPicPr preferRelativeResize="0"/>
          <p:nvPr/>
        </p:nvPicPr>
        <p:blipFill rotWithShape="1">
          <a:blip r:embed="rId2">
            <a:alphaModFix/>
          </a:blip>
          <a:srcRect l="6531" t="272" r="-6531" b="-271"/>
          <a:stretch/>
        </p:blipFill>
        <p:spPr>
          <a:xfrm>
            <a:off x="20216" y="0"/>
            <a:ext cx="457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tatement_Long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28650" y="2286000"/>
            <a:ext cx="7886700" cy="2017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675"/>
              </a:spcBef>
              <a:spcAft>
                <a:spcPts val="225"/>
              </a:spcAft>
              <a:buClr>
                <a:schemeClr val="dk2"/>
              </a:buClr>
              <a:buFont typeface="Arial"/>
              <a:buNone/>
              <a:defRPr sz="225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611505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tats_NoHeadlin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239053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826250" y="1745100"/>
            <a:ext cx="1422614" cy="16970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2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2"/>
          </p:nvPr>
        </p:nvSpPr>
        <p:spPr>
          <a:xfrm>
            <a:off x="395481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body" idx="3"/>
          </p:nvPr>
        </p:nvSpPr>
        <p:spPr>
          <a:xfrm>
            <a:off x="551909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" name="Shape 258"/>
          <p:cNvSpPr txBox="1">
            <a:spLocks noGrp="1"/>
          </p:cNvSpPr>
          <p:nvPr>
            <p:ph type="body" idx="4"/>
          </p:nvPr>
        </p:nvSpPr>
        <p:spPr>
          <a:xfrm>
            <a:off x="708337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Shape 259"/>
          <p:cNvSpPr txBox="1">
            <a:spLocks noGrp="1"/>
          </p:cNvSpPr>
          <p:nvPr>
            <p:ph type="body" idx="5"/>
          </p:nvPr>
        </p:nvSpPr>
        <p:spPr>
          <a:xfrm>
            <a:off x="82625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Infographic_With_Tex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" name="Shape 26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2864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body" idx="2"/>
          </p:nvPr>
        </p:nvSpPr>
        <p:spPr>
          <a:xfrm>
            <a:off x="275462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6" name="Shape 266"/>
          <p:cNvSpPr txBox="1">
            <a:spLocks noGrp="1"/>
          </p:cNvSpPr>
          <p:nvPr>
            <p:ph type="body" idx="3"/>
          </p:nvPr>
        </p:nvSpPr>
        <p:spPr>
          <a:xfrm>
            <a:off x="488060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" name="Shape 267"/>
          <p:cNvSpPr txBox="1">
            <a:spLocks noGrp="1"/>
          </p:cNvSpPr>
          <p:nvPr>
            <p:ph type="body" idx="4"/>
          </p:nvPr>
        </p:nvSpPr>
        <p:spPr>
          <a:xfrm>
            <a:off x="700658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64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68" name="Shape 268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_Purple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71" name="Shape 271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3471182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body" idx="3"/>
          </p:nvPr>
        </p:nvSpPr>
        <p:spPr>
          <a:xfrm>
            <a:off x="6399439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2" name="Shape 72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Slide_Image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Shape 279"/>
          <p:cNvPicPr preferRelativeResize="0"/>
          <p:nvPr/>
        </p:nvPicPr>
        <p:blipFill rotWithShape="1">
          <a:blip r:embed="rId2">
            <a:alphaModFix/>
          </a:blip>
          <a:srcRect r="24653"/>
          <a:stretch/>
        </p:blipFill>
        <p:spPr>
          <a:xfrm>
            <a:off x="-24063" y="-322038"/>
            <a:ext cx="9200147" cy="718003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 txBox="1">
            <a:spLocks noGrp="1"/>
          </p:cNvSpPr>
          <p:nvPr>
            <p:ph type="subTitle" idx="1"/>
          </p:nvPr>
        </p:nvSpPr>
        <p:spPr>
          <a:xfrm>
            <a:off x="616781" y="5021264"/>
            <a:ext cx="3465910" cy="59464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lvl="1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lvl="2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lvl="3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lvl="4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ftr" idx="11"/>
          </p:nvPr>
        </p:nvSpPr>
        <p:spPr>
          <a:xfrm>
            <a:off x="616781" y="6181344"/>
            <a:ext cx="3086099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82" name="Shape 282"/>
          <p:cNvCxnSpPr/>
          <p:nvPr/>
        </p:nvCxnSpPr>
        <p:spPr>
          <a:xfrm>
            <a:off x="628650" y="4953000"/>
            <a:ext cx="17145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83" name="Shape 283"/>
          <p:cNvSpPr txBox="1">
            <a:spLocks noGrp="1"/>
          </p:cNvSpPr>
          <p:nvPr>
            <p:ph type="ctrTitle"/>
          </p:nvPr>
        </p:nvSpPr>
        <p:spPr>
          <a:xfrm>
            <a:off x="612020" y="807668"/>
            <a:ext cx="4036179" cy="198900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83000"/>
              </a:lnSpc>
              <a:spcBef>
                <a:spcPts val="225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  <a:defRPr sz="495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84" name="Shape 284"/>
          <p:cNvSpPr txBox="1">
            <a:spLocks noGrp="1"/>
          </p:cNvSpPr>
          <p:nvPr>
            <p:ph type="body" idx="2"/>
          </p:nvPr>
        </p:nvSpPr>
        <p:spPr>
          <a:xfrm>
            <a:off x="628650" y="5334000"/>
            <a:ext cx="3074988" cy="152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269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698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Slide_Image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subTitle" idx="1"/>
          </p:nvPr>
        </p:nvSpPr>
        <p:spPr>
          <a:xfrm>
            <a:off x="616781" y="5021264"/>
            <a:ext cx="3465910" cy="5355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lvl="1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lvl="2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lvl="3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lvl="4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Shape 288"/>
          <p:cNvSpPr txBox="1">
            <a:spLocks noGrp="1"/>
          </p:cNvSpPr>
          <p:nvPr>
            <p:ph type="ftr" idx="11"/>
          </p:nvPr>
        </p:nvSpPr>
        <p:spPr>
          <a:xfrm>
            <a:off x="616781" y="6181344"/>
            <a:ext cx="3086099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89" name="Shape 289"/>
          <p:cNvCxnSpPr/>
          <p:nvPr/>
        </p:nvCxnSpPr>
        <p:spPr>
          <a:xfrm>
            <a:off x="628650" y="4953000"/>
            <a:ext cx="1714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90" name="Shape 290"/>
          <p:cNvSpPr txBox="1">
            <a:spLocks noGrp="1"/>
          </p:cNvSpPr>
          <p:nvPr>
            <p:ph type="ctrTitle"/>
          </p:nvPr>
        </p:nvSpPr>
        <p:spPr>
          <a:xfrm>
            <a:off x="612020" y="807668"/>
            <a:ext cx="7616952" cy="198900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83000"/>
              </a:lnSpc>
              <a:spcBef>
                <a:spcPts val="225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  <a:defRPr sz="495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1" name="Shape 291"/>
          <p:cNvSpPr txBox="1">
            <a:spLocks noGrp="1"/>
          </p:cNvSpPr>
          <p:nvPr>
            <p:ph type="body" idx="2"/>
          </p:nvPr>
        </p:nvSpPr>
        <p:spPr>
          <a:xfrm>
            <a:off x="628650" y="5334000"/>
            <a:ext cx="3074988" cy="152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269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698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Content_Standard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ftr" idx="11"/>
          </p:nvPr>
        </p:nvSpPr>
        <p:spPr>
          <a:xfrm>
            <a:off x="628650" y="61722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7886700" cy="3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sldNum" idx="12"/>
          </p:nvPr>
        </p:nvSpPr>
        <p:spPr>
          <a:xfrm>
            <a:off x="6457950" y="61722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7" name="Shape 297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_With_Image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Shape 299"/>
          <p:cNvPicPr preferRelativeResize="0"/>
          <p:nvPr/>
        </p:nvPicPr>
        <p:blipFill rotWithShape="1">
          <a:blip r:embed="rId2">
            <a:alphaModFix/>
          </a:blip>
          <a:srcRect l="-2215" t="3778" r="29113" b="11202"/>
          <a:stretch/>
        </p:blipFill>
        <p:spPr>
          <a:xfrm>
            <a:off x="342900" y="0"/>
            <a:ext cx="8801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Shape 300"/>
          <p:cNvSpPr/>
          <p:nvPr/>
        </p:nvSpPr>
        <p:spPr>
          <a:xfrm>
            <a:off x="0" y="0"/>
            <a:ext cx="35623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628650" y="1062038"/>
            <a:ext cx="2286000" cy="14053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02" name="Shape 302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_No_Image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28650" y="399097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6" name="Shape 306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628650" y="1060704"/>
            <a:ext cx="7886700" cy="27937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Agenda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Shape 310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Shape 311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28650" y="2133600"/>
            <a:ext cx="6057899" cy="42227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175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628650" y="1060705"/>
            <a:ext cx="6057899" cy="10728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Content_2Col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525012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Shape 317"/>
          <p:cNvSpPr txBox="1">
            <a:spLocks noGrp="1"/>
          </p:cNvSpPr>
          <p:nvPr>
            <p:ph type="body" idx="2"/>
          </p:nvPr>
        </p:nvSpPr>
        <p:spPr>
          <a:xfrm>
            <a:off x="4993482" y="1828800"/>
            <a:ext cx="3521868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Shape 318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Shape 31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Shape 320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hart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800474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4" name="Shape 324"/>
          <p:cNvSpPr txBox="1">
            <a:spLocks noGrp="1"/>
          </p:cNvSpPr>
          <p:nvPr>
            <p:ph type="body" idx="2"/>
          </p:nvPr>
        </p:nvSpPr>
        <p:spPr>
          <a:xfrm>
            <a:off x="5429250" y="1828800"/>
            <a:ext cx="3086099" cy="40416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Shape 325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Shape 326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Shape 327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_Col_Space_Above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30" name="Shape 330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Shape 331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28650" y="4178301"/>
            <a:ext cx="351815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body" idx="2"/>
          </p:nvPr>
        </p:nvSpPr>
        <p:spPr>
          <a:xfrm>
            <a:off x="5009585" y="4178301"/>
            <a:ext cx="351472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34" name="Shape 334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wo_Col_Space_Above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37" name="Shape 337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Shape 338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28650" y="2133600"/>
            <a:ext cx="3518154" cy="40776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0" name="Shape 340"/>
          <p:cNvSpPr txBox="1">
            <a:spLocks noGrp="1"/>
          </p:cNvSpPr>
          <p:nvPr>
            <p:ph type="body" idx="2"/>
          </p:nvPr>
        </p:nvSpPr>
        <p:spPr>
          <a:xfrm>
            <a:off x="6000750" y="2133600"/>
            <a:ext cx="2523559" cy="40776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41" name="Shape 341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Large_Quote_Or_Stateme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28650" y="2286000"/>
            <a:ext cx="7886700" cy="2017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675"/>
              </a:spcBef>
              <a:spcAft>
                <a:spcPts val="225"/>
              </a:spcAft>
              <a:buClr>
                <a:schemeClr val="dk2"/>
              </a:buClr>
              <a:buFont typeface="Arial"/>
              <a:buNone/>
              <a:defRPr sz="22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611505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628650" y="4827362"/>
            <a:ext cx="2924175" cy="2793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3"/>
          </p:nvPr>
        </p:nvSpPr>
        <p:spPr>
          <a:xfrm>
            <a:off x="628650" y="5114473"/>
            <a:ext cx="2924175" cy="2793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Infographic_With_Text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44" name="Shape 344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Shape 345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2864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Shape 347"/>
          <p:cNvSpPr txBox="1">
            <a:spLocks noGrp="1"/>
          </p:cNvSpPr>
          <p:nvPr>
            <p:ph type="body" idx="2"/>
          </p:nvPr>
        </p:nvSpPr>
        <p:spPr>
          <a:xfrm>
            <a:off x="275462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Shape 348"/>
          <p:cNvSpPr txBox="1">
            <a:spLocks noGrp="1"/>
          </p:cNvSpPr>
          <p:nvPr>
            <p:ph type="body" idx="3"/>
          </p:nvPr>
        </p:nvSpPr>
        <p:spPr>
          <a:xfrm>
            <a:off x="4880608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Shape 349"/>
          <p:cNvSpPr txBox="1">
            <a:spLocks noGrp="1"/>
          </p:cNvSpPr>
          <p:nvPr>
            <p:ph type="body" idx="4"/>
          </p:nvPr>
        </p:nvSpPr>
        <p:spPr>
          <a:xfrm>
            <a:off x="7006589" y="3429000"/>
            <a:ext cx="1508759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64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50" name="Shape 350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_Col_Inset_Image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3" name="Shape 353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Shape 354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28650" y="3733801"/>
            <a:ext cx="3518154" cy="24774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Shape 356"/>
          <p:cNvSpPr txBox="1">
            <a:spLocks noGrp="1"/>
          </p:cNvSpPr>
          <p:nvPr>
            <p:ph type="body" idx="2"/>
          </p:nvPr>
        </p:nvSpPr>
        <p:spPr>
          <a:xfrm>
            <a:off x="4986337" y="3733801"/>
            <a:ext cx="3514724" cy="24774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Shape 357"/>
          <p:cNvSpPr>
            <a:spLocks noGrp="1"/>
          </p:cNvSpPr>
          <p:nvPr>
            <p:ph type="pic" idx="3"/>
          </p:nvPr>
        </p:nvSpPr>
        <p:spPr>
          <a:xfrm>
            <a:off x="628649" y="2032000"/>
            <a:ext cx="1463039" cy="146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Shape 358"/>
          <p:cNvSpPr>
            <a:spLocks noGrp="1"/>
          </p:cNvSpPr>
          <p:nvPr>
            <p:ph type="pic" idx="4"/>
          </p:nvPr>
        </p:nvSpPr>
        <p:spPr>
          <a:xfrm>
            <a:off x="4914898" y="2031999"/>
            <a:ext cx="1463039" cy="146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59" name="Shape 359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Shape 363"/>
          <p:cNvSpPr txBox="1">
            <a:spLocks noGrp="1"/>
          </p:cNvSpPr>
          <p:nvPr>
            <p:ph type="body" idx="2"/>
          </p:nvPr>
        </p:nvSpPr>
        <p:spPr>
          <a:xfrm>
            <a:off x="3471182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Shape 364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Shape 365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Shape 366"/>
          <p:cNvSpPr txBox="1">
            <a:spLocks noGrp="1"/>
          </p:cNvSpPr>
          <p:nvPr>
            <p:ph type="body" idx="3"/>
          </p:nvPr>
        </p:nvSpPr>
        <p:spPr>
          <a:xfrm>
            <a:off x="6399439" y="1828800"/>
            <a:ext cx="2115911" cy="3581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67" name="Shape 367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_Space_Above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70" name="Shape 370"/>
          <p:cNvSpPr txBox="1">
            <a:spLocks noGrp="1"/>
          </p:cNvSpPr>
          <p:nvPr>
            <p:ph type="body" idx="1"/>
          </p:nvPr>
        </p:nvSpPr>
        <p:spPr>
          <a:xfrm>
            <a:off x="628650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Shape 371"/>
          <p:cNvSpPr txBox="1">
            <a:spLocks noGrp="1"/>
          </p:cNvSpPr>
          <p:nvPr>
            <p:ph type="body" idx="2"/>
          </p:nvPr>
        </p:nvSpPr>
        <p:spPr>
          <a:xfrm>
            <a:off x="3471182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Shape 372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Shape 37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Shape 374"/>
          <p:cNvSpPr txBox="1">
            <a:spLocks noGrp="1"/>
          </p:cNvSpPr>
          <p:nvPr>
            <p:ph type="body" idx="3"/>
          </p:nvPr>
        </p:nvSpPr>
        <p:spPr>
          <a:xfrm>
            <a:off x="6399439" y="3429000"/>
            <a:ext cx="2115911" cy="2514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75" name="Shape 375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3_Col_Callouts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771206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Shape 379"/>
          <p:cNvSpPr txBox="1">
            <a:spLocks noGrp="1"/>
          </p:cNvSpPr>
          <p:nvPr>
            <p:ph type="body" idx="2"/>
          </p:nvPr>
        </p:nvSpPr>
        <p:spPr>
          <a:xfrm>
            <a:off x="3514044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Shape 380"/>
          <p:cNvSpPr txBox="1">
            <a:spLocks noGrp="1"/>
          </p:cNvSpPr>
          <p:nvPr>
            <p:ph type="ftr" idx="11"/>
          </p:nvPr>
        </p:nvSpPr>
        <p:spPr>
          <a:xfrm>
            <a:off x="628650" y="6035675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Shape 381"/>
          <p:cNvSpPr txBox="1">
            <a:spLocks noGrp="1"/>
          </p:cNvSpPr>
          <p:nvPr>
            <p:ph type="sldNum" idx="12"/>
          </p:nvPr>
        </p:nvSpPr>
        <p:spPr>
          <a:xfrm>
            <a:off x="6457950" y="603567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Shape 382"/>
          <p:cNvSpPr txBox="1">
            <a:spLocks noGrp="1"/>
          </p:cNvSpPr>
          <p:nvPr>
            <p:ph type="body" idx="3"/>
          </p:nvPr>
        </p:nvSpPr>
        <p:spPr>
          <a:xfrm>
            <a:off x="6256882" y="3617912"/>
            <a:ext cx="2115911" cy="21339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83" name="Shape 383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meline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6" name="Shape 386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Shape 38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1085125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89" name="Shape 389"/>
          <p:cNvCxnSpPr/>
          <p:nvPr/>
        </p:nvCxnSpPr>
        <p:spPr>
          <a:xfrm>
            <a:off x="628650" y="1504950"/>
            <a:ext cx="7886700" cy="0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390" name="Shape 390"/>
          <p:cNvSpPr txBox="1">
            <a:spLocks noGrp="1"/>
          </p:cNvSpPr>
          <p:nvPr>
            <p:ph type="body" idx="2"/>
          </p:nvPr>
        </p:nvSpPr>
        <p:spPr>
          <a:xfrm>
            <a:off x="3081758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Shape 391"/>
          <p:cNvSpPr txBox="1">
            <a:spLocks noGrp="1"/>
          </p:cNvSpPr>
          <p:nvPr>
            <p:ph type="body" idx="3"/>
          </p:nvPr>
        </p:nvSpPr>
        <p:spPr>
          <a:xfrm>
            <a:off x="5123242" y="4622237"/>
            <a:ext cx="1371599" cy="18214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Shape 392"/>
          <p:cNvSpPr txBox="1">
            <a:spLocks noGrp="1"/>
          </p:cNvSpPr>
          <p:nvPr>
            <p:ph type="body" idx="4"/>
          </p:nvPr>
        </p:nvSpPr>
        <p:spPr>
          <a:xfrm>
            <a:off x="1552091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Shape 393"/>
          <p:cNvSpPr txBox="1">
            <a:spLocks noGrp="1"/>
          </p:cNvSpPr>
          <p:nvPr>
            <p:ph type="body" idx="5"/>
          </p:nvPr>
        </p:nvSpPr>
        <p:spPr>
          <a:xfrm>
            <a:off x="3732835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Shape 394"/>
          <p:cNvSpPr txBox="1">
            <a:spLocks noGrp="1"/>
          </p:cNvSpPr>
          <p:nvPr>
            <p:ph type="body" idx="6"/>
          </p:nvPr>
        </p:nvSpPr>
        <p:spPr>
          <a:xfrm>
            <a:off x="6554164" y="1798016"/>
            <a:ext cx="1371599" cy="16309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71450" marR="0" lvl="2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342900" marR="0" lvl="3" indent="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514350" marR="0" lvl="4" indent="-63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05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4_Col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7" name="Shape 397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518154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Shape 398"/>
          <p:cNvSpPr txBox="1">
            <a:spLocks noGrp="1"/>
          </p:cNvSpPr>
          <p:nvPr>
            <p:ph type="body" idx="2"/>
          </p:nvPr>
        </p:nvSpPr>
        <p:spPr>
          <a:xfrm>
            <a:off x="5000625" y="1828800"/>
            <a:ext cx="3514724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Shape 399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0" name="Shape 400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Shape 401"/>
          <p:cNvSpPr txBox="1">
            <a:spLocks noGrp="1"/>
          </p:cNvSpPr>
          <p:nvPr>
            <p:ph type="body" idx="3"/>
          </p:nvPr>
        </p:nvSpPr>
        <p:spPr>
          <a:xfrm>
            <a:off x="628650" y="4178301"/>
            <a:ext cx="351815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Shape 402"/>
          <p:cNvSpPr txBox="1">
            <a:spLocks noGrp="1"/>
          </p:cNvSpPr>
          <p:nvPr>
            <p:ph type="body" idx="4"/>
          </p:nvPr>
        </p:nvSpPr>
        <p:spPr>
          <a:xfrm>
            <a:off x="5000625" y="4178301"/>
            <a:ext cx="351472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03" name="Shape 403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4_Col_with_Icon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1015679" y="1828800"/>
            <a:ext cx="3086099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7" name="Shape 407"/>
          <p:cNvSpPr txBox="1">
            <a:spLocks noGrp="1"/>
          </p:cNvSpPr>
          <p:nvPr>
            <p:ph type="body" idx="2"/>
          </p:nvPr>
        </p:nvSpPr>
        <p:spPr>
          <a:xfrm>
            <a:off x="5373546" y="1828800"/>
            <a:ext cx="3086099" cy="178162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Shape 408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Shape 40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Shape 410"/>
          <p:cNvSpPr txBox="1">
            <a:spLocks noGrp="1"/>
          </p:cNvSpPr>
          <p:nvPr>
            <p:ph type="body" idx="3"/>
          </p:nvPr>
        </p:nvSpPr>
        <p:spPr>
          <a:xfrm>
            <a:off x="1015679" y="4178301"/>
            <a:ext cx="3086099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Shape 411"/>
          <p:cNvSpPr txBox="1">
            <a:spLocks noGrp="1"/>
          </p:cNvSpPr>
          <p:nvPr>
            <p:ph type="body" idx="4"/>
          </p:nvPr>
        </p:nvSpPr>
        <p:spPr>
          <a:xfrm>
            <a:off x="5373546" y="4178301"/>
            <a:ext cx="3086099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42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571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635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12" name="Shape 412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able_for_Logos_etc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5" name="Shape 41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16" name="Shape 416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7" name="Shape 417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Shape 420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1" name="Shape 421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2" name="Shape 422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Slide_Imag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16781" y="5021264"/>
            <a:ext cx="3465910" cy="5355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2900" marR="0" lvl="1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685800" marR="0" lvl="2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35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028700" marR="0" lvl="3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371600" marR="0" lvl="4" indent="0" algn="ctr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616781" y="6181344"/>
            <a:ext cx="3086099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3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1" name="Shape 101"/>
          <p:cNvCxnSpPr/>
          <p:nvPr/>
        </p:nvCxnSpPr>
        <p:spPr>
          <a:xfrm>
            <a:off x="628650" y="4953000"/>
            <a:ext cx="1714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102" name="Shape 102"/>
          <p:cNvSpPr txBox="1">
            <a:spLocks noGrp="1"/>
          </p:cNvSpPr>
          <p:nvPr>
            <p:ph type="ctrTitle"/>
          </p:nvPr>
        </p:nvSpPr>
        <p:spPr>
          <a:xfrm>
            <a:off x="612020" y="807668"/>
            <a:ext cx="7616952" cy="198900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83000"/>
              </a:lnSpc>
              <a:spcBef>
                <a:spcPts val="225"/>
              </a:spcBef>
              <a:spcAft>
                <a:spcPts val="0"/>
              </a:spcAft>
              <a:buClr>
                <a:schemeClr val="accent4"/>
              </a:buClr>
              <a:buFont typeface="Arial"/>
              <a:buNone/>
              <a:defRPr sz="495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2"/>
          </p:nvPr>
        </p:nvSpPr>
        <p:spPr>
          <a:xfrm>
            <a:off x="628650" y="5334000"/>
            <a:ext cx="3074988" cy="1524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269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698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762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_Purple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5" name="Shape 425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6" name="Shape 426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bg>
      <p:bgPr>
        <a:solidFill>
          <a:schemeClr val="lt1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9" name="Shape 42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_PurpleSlide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Shape 432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3" name="Shape 43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KeyStatement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Shape 436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Shape 437"/>
          <p:cNvSpPr txBox="1">
            <a:spLocks noGrp="1"/>
          </p:cNvSpPr>
          <p:nvPr>
            <p:ph type="title"/>
          </p:nvPr>
        </p:nvSpPr>
        <p:spPr>
          <a:xfrm>
            <a:off x="628649" y="3026306"/>
            <a:ext cx="7200900" cy="5300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ValuesColumns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28650" y="3717133"/>
            <a:ext cx="195453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Shape 441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628649" y="1443866"/>
            <a:ext cx="1968245" cy="16970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3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43" name="Shape 443"/>
          <p:cNvSpPr txBox="1">
            <a:spLocks noGrp="1"/>
          </p:cNvSpPr>
          <p:nvPr>
            <p:ph type="body" idx="2"/>
          </p:nvPr>
        </p:nvSpPr>
        <p:spPr>
          <a:xfrm>
            <a:off x="3562350" y="3717133"/>
            <a:ext cx="19408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4" name="Shape 444"/>
          <p:cNvSpPr txBox="1">
            <a:spLocks noGrp="1"/>
          </p:cNvSpPr>
          <p:nvPr>
            <p:ph type="body" idx="3"/>
          </p:nvPr>
        </p:nvSpPr>
        <p:spPr>
          <a:xfrm>
            <a:off x="6560627" y="3717133"/>
            <a:ext cx="19431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ValuesStacked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Shape 447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Shape 448"/>
          <p:cNvSpPr txBox="1">
            <a:spLocks noGrp="1"/>
          </p:cNvSpPr>
          <p:nvPr>
            <p:ph type="title"/>
          </p:nvPr>
        </p:nvSpPr>
        <p:spPr>
          <a:xfrm>
            <a:off x="628649" y="621791"/>
            <a:ext cx="7200900" cy="4935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3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1942131" y="1399032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Shape 450"/>
          <p:cNvSpPr txBox="1">
            <a:spLocks noGrp="1"/>
          </p:cNvSpPr>
          <p:nvPr>
            <p:ph type="body" idx="2"/>
          </p:nvPr>
        </p:nvSpPr>
        <p:spPr>
          <a:xfrm>
            <a:off x="1942131" y="3666744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Shape 451"/>
          <p:cNvSpPr txBox="1">
            <a:spLocks noGrp="1"/>
          </p:cNvSpPr>
          <p:nvPr>
            <p:ph type="body" idx="3"/>
          </p:nvPr>
        </p:nvSpPr>
        <p:spPr>
          <a:xfrm>
            <a:off x="1942131" y="5733287"/>
            <a:ext cx="6054993" cy="3000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tats_NoHeadline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Shape 454"/>
          <p:cNvSpPr txBox="1">
            <a:spLocks noGrp="1"/>
          </p:cNvSpPr>
          <p:nvPr>
            <p:ph type="body" idx="1"/>
          </p:nvPr>
        </p:nvSpPr>
        <p:spPr>
          <a:xfrm>
            <a:off x="239053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5" name="Shape 455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6" name="Shape 456"/>
          <p:cNvSpPr txBox="1">
            <a:spLocks noGrp="1"/>
          </p:cNvSpPr>
          <p:nvPr>
            <p:ph type="title"/>
          </p:nvPr>
        </p:nvSpPr>
        <p:spPr>
          <a:xfrm>
            <a:off x="826250" y="1745100"/>
            <a:ext cx="1422614" cy="16970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27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57" name="Shape 457"/>
          <p:cNvSpPr txBox="1">
            <a:spLocks noGrp="1"/>
          </p:cNvSpPr>
          <p:nvPr>
            <p:ph type="body" idx="2"/>
          </p:nvPr>
        </p:nvSpPr>
        <p:spPr>
          <a:xfrm>
            <a:off x="395481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Shape 458"/>
          <p:cNvSpPr txBox="1">
            <a:spLocks noGrp="1"/>
          </p:cNvSpPr>
          <p:nvPr>
            <p:ph type="body" idx="3"/>
          </p:nvPr>
        </p:nvSpPr>
        <p:spPr>
          <a:xfrm>
            <a:off x="551909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Shape 459"/>
          <p:cNvSpPr txBox="1">
            <a:spLocks noGrp="1"/>
          </p:cNvSpPr>
          <p:nvPr>
            <p:ph type="body" idx="4"/>
          </p:nvPr>
        </p:nvSpPr>
        <p:spPr>
          <a:xfrm>
            <a:off x="708337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Shape 460"/>
          <p:cNvSpPr txBox="1">
            <a:spLocks noGrp="1"/>
          </p:cNvSpPr>
          <p:nvPr>
            <p:ph type="body" idx="5"/>
          </p:nvPr>
        </p:nvSpPr>
        <p:spPr>
          <a:xfrm>
            <a:off x="82625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tats_WithHeadline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Shape 463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Shape 46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2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65" name="Shape 465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6" name="Shape 466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239053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Shape 468"/>
          <p:cNvSpPr txBox="1">
            <a:spLocks noGrp="1"/>
          </p:cNvSpPr>
          <p:nvPr>
            <p:ph type="body" idx="2"/>
          </p:nvPr>
        </p:nvSpPr>
        <p:spPr>
          <a:xfrm>
            <a:off x="395481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Shape 469"/>
          <p:cNvSpPr txBox="1">
            <a:spLocks noGrp="1"/>
          </p:cNvSpPr>
          <p:nvPr>
            <p:ph type="body" idx="3"/>
          </p:nvPr>
        </p:nvSpPr>
        <p:spPr>
          <a:xfrm>
            <a:off x="551909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Shape 470"/>
          <p:cNvSpPr txBox="1">
            <a:spLocks noGrp="1"/>
          </p:cNvSpPr>
          <p:nvPr>
            <p:ph type="body" idx="4"/>
          </p:nvPr>
        </p:nvSpPr>
        <p:spPr>
          <a:xfrm>
            <a:off x="7083371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Shape 471"/>
          <p:cNvSpPr txBox="1">
            <a:spLocks noGrp="1"/>
          </p:cNvSpPr>
          <p:nvPr>
            <p:ph type="body" idx="5"/>
          </p:nvPr>
        </p:nvSpPr>
        <p:spPr>
          <a:xfrm>
            <a:off x="826250" y="3484664"/>
            <a:ext cx="1422614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ullets_HalfImage_Righ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 txBox="1">
            <a:spLocks noGrp="1"/>
          </p:cNvSpPr>
          <p:nvPr>
            <p:ph type="title"/>
          </p:nvPr>
        </p:nvSpPr>
        <p:spPr>
          <a:xfrm>
            <a:off x="630937" y="919434"/>
            <a:ext cx="3886200" cy="4247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4" name="Shape 474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3886200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Shape 475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3886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Shape 476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7" name="Shape 477"/>
          <p:cNvCxnSpPr/>
          <p:nvPr/>
        </p:nvCxnSpPr>
        <p:spPr>
          <a:xfrm rot="10800000" flipH="1">
            <a:off x="628650" y="1503335"/>
            <a:ext cx="38862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478" name="Shape 478"/>
          <p:cNvPicPr preferRelativeResize="0"/>
          <p:nvPr/>
        </p:nvPicPr>
        <p:blipFill rotWithShape="1">
          <a:blip r:embed="rId2">
            <a:alphaModFix/>
          </a:blip>
          <a:srcRect l="40684" t="1927" r="18631" b="-2"/>
          <a:stretch/>
        </p:blipFill>
        <p:spPr>
          <a:xfrm>
            <a:off x="4876798" y="0"/>
            <a:ext cx="42672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ullets_HalfImage_Left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/>
          </p:nvPr>
        </p:nvSpPr>
        <p:spPr>
          <a:xfrm>
            <a:off x="4629537" y="919436"/>
            <a:ext cx="3886200" cy="4247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4629537" y="1828800"/>
            <a:ext cx="3886200" cy="40433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2" name="Shape 482"/>
          <p:cNvSpPr txBox="1">
            <a:spLocks noGrp="1"/>
          </p:cNvSpPr>
          <p:nvPr>
            <p:ph type="ftr" idx="11"/>
          </p:nvPr>
        </p:nvSpPr>
        <p:spPr>
          <a:xfrm>
            <a:off x="4629537" y="6356351"/>
            <a:ext cx="333814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3" name="Shape 483"/>
          <p:cNvSpPr txBox="1">
            <a:spLocks noGrp="1"/>
          </p:cNvSpPr>
          <p:nvPr>
            <p:ph type="sldNum" idx="12"/>
          </p:nvPr>
        </p:nvSpPr>
        <p:spPr>
          <a:xfrm>
            <a:off x="7967096" y="6356351"/>
            <a:ext cx="5486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4" name="Shape 484"/>
          <p:cNvCxnSpPr/>
          <p:nvPr/>
        </p:nvCxnSpPr>
        <p:spPr>
          <a:xfrm rot="10800000" flipH="1">
            <a:off x="4648200" y="1503335"/>
            <a:ext cx="3886200" cy="1614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"/>
            <a:headEnd type="none" w="med" len="med"/>
            <a:tailEnd type="none" w="med" len="med"/>
          </a:ln>
        </p:spPr>
      </p:cxnSp>
      <p:pic>
        <p:nvPicPr>
          <p:cNvPr id="485" name="Shape 485"/>
          <p:cNvPicPr preferRelativeResize="0"/>
          <p:nvPr/>
        </p:nvPicPr>
        <p:blipFill rotWithShape="1">
          <a:blip r:embed="rId2">
            <a:alphaModFix/>
          </a:blip>
          <a:srcRect l="40684" t="1927" r="18631" b="-2"/>
          <a:stretch/>
        </p:blipFill>
        <p:spPr>
          <a:xfrm>
            <a:off x="0" y="0"/>
            <a:ext cx="42672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_With_Imag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2">
            <a:alphaModFix/>
          </a:blip>
          <a:srcRect l="10281" t="1913" r="16310" b="1425"/>
          <a:stretch/>
        </p:blipFill>
        <p:spPr>
          <a:xfrm>
            <a:off x="3470987" y="-17105"/>
            <a:ext cx="57289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/>
          <p:nvPr/>
        </p:nvSpPr>
        <p:spPr>
          <a:xfrm>
            <a:off x="0" y="0"/>
            <a:ext cx="35623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28650" y="1062038"/>
            <a:ext cx="2286000" cy="140538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36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hanks_Info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Shape 488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Shape 48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Shape 490"/>
          <p:cNvSpPr txBox="1">
            <a:spLocks noGrp="1"/>
          </p:cNvSpPr>
          <p:nvPr>
            <p:ph type="body" idx="1"/>
          </p:nvPr>
        </p:nvSpPr>
        <p:spPr>
          <a:xfrm>
            <a:off x="628650" y="3835567"/>
            <a:ext cx="1885950" cy="76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Shape 491"/>
          <p:cNvSpPr txBox="1">
            <a:spLocks noGrp="1"/>
          </p:cNvSpPr>
          <p:nvPr>
            <p:ph type="title"/>
          </p:nvPr>
        </p:nvSpPr>
        <p:spPr>
          <a:xfrm>
            <a:off x="628649" y="810047"/>
            <a:ext cx="7200900" cy="4935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2"/>
              </a:buClr>
              <a:buFont typeface="Arial"/>
              <a:buNone/>
              <a:defRPr sz="33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92" name="Shape 492"/>
          <p:cNvSpPr txBox="1">
            <a:spLocks noGrp="1"/>
          </p:cNvSpPr>
          <p:nvPr>
            <p:ph type="body" idx="2"/>
          </p:nvPr>
        </p:nvSpPr>
        <p:spPr>
          <a:xfrm>
            <a:off x="628650" y="4445169"/>
            <a:ext cx="1885950" cy="5078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Shape 493"/>
          <p:cNvSpPr txBox="1">
            <a:spLocks noGrp="1"/>
          </p:cNvSpPr>
          <p:nvPr>
            <p:ph type="body" idx="3"/>
          </p:nvPr>
        </p:nvSpPr>
        <p:spPr>
          <a:xfrm>
            <a:off x="2628900" y="3835567"/>
            <a:ext cx="1885950" cy="76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4" name="Shape 494"/>
          <p:cNvSpPr txBox="1">
            <a:spLocks noGrp="1"/>
          </p:cNvSpPr>
          <p:nvPr>
            <p:ph type="body" idx="4"/>
          </p:nvPr>
        </p:nvSpPr>
        <p:spPr>
          <a:xfrm>
            <a:off x="2628900" y="4445169"/>
            <a:ext cx="1885950" cy="5078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5" name="Shape 495"/>
          <p:cNvSpPr txBox="1">
            <a:spLocks noGrp="1"/>
          </p:cNvSpPr>
          <p:nvPr>
            <p:ph type="body" idx="5"/>
          </p:nvPr>
        </p:nvSpPr>
        <p:spPr>
          <a:xfrm>
            <a:off x="4629150" y="3835567"/>
            <a:ext cx="1885950" cy="76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6" name="Shape 496"/>
          <p:cNvSpPr txBox="1">
            <a:spLocks noGrp="1"/>
          </p:cNvSpPr>
          <p:nvPr>
            <p:ph type="body" idx="6"/>
          </p:nvPr>
        </p:nvSpPr>
        <p:spPr>
          <a:xfrm>
            <a:off x="4629150" y="4445169"/>
            <a:ext cx="1885950" cy="5078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7" name="Shape 497"/>
          <p:cNvSpPr txBox="1">
            <a:spLocks noGrp="1"/>
          </p:cNvSpPr>
          <p:nvPr>
            <p:ph type="body" idx="7"/>
          </p:nvPr>
        </p:nvSpPr>
        <p:spPr>
          <a:xfrm>
            <a:off x="6629400" y="3835567"/>
            <a:ext cx="1885950" cy="76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8" name="Shape 498"/>
          <p:cNvSpPr txBox="1">
            <a:spLocks noGrp="1"/>
          </p:cNvSpPr>
          <p:nvPr>
            <p:ph type="body" idx="8"/>
          </p:nvPr>
        </p:nvSpPr>
        <p:spPr>
          <a:xfrm>
            <a:off x="6629400" y="4445169"/>
            <a:ext cx="1885950" cy="5078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9" name="Shape 499"/>
          <p:cNvSpPr>
            <a:spLocks noGrp="1"/>
          </p:cNvSpPr>
          <p:nvPr>
            <p:ph type="pic" idx="9"/>
          </p:nvPr>
        </p:nvSpPr>
        <p:spPr>
          <a:xfrm>
            <a:off x="628650" y="2362200"/>
            <a:ext cx="1057167" cy="1060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0" name="Shape 500"/>
          <p:cNvSpPr>
            <a:spLocks noGrp="1"/>
          </p:cNvSpPr>
          <p:nvPr>
            <p:ph type="pic" idx="13"/>
          </p:nvPr>
        </p:nvSpPr>
        <p:spPr>
          <a:xfrm>
            <a:off x="2571750" y="2362200"/>
            <a:ext cx="1057167" cy="1060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Shape 501"/>
          <p:cNvSpPr>
            <a:spLocks noGrp="1"/>
          </p:cNvSpPr>
          <p:nvPr>
            <p:ph type="pic" idx="14"/>
          </p:nvPr>
        </p:nvSpPr>
        <p:spPr>
          <a:xfrm>
            <a:off x="4629148" y="2362200"/>
            <a:ext cx="1057167" cy="1060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pic" idx="15"/>
          </p:nvPr>
        </p:nvSpPr>
        <p:spPr>
          <a:xfrm>
            <a:off x="6629400" y="2362200"/>
            <a:ext cx="1057167" cy="1060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_No_Image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28650" y="399097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6286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628650" y="1060704"/>
            <a:ext cx="7886700" cy="27937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Font typeface="Arial"/>
              <a:buNone/>
              <a:defRPr sz="36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_Col_Space_Abov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28650" y="4178301"/>
            <a:ext cx="351815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2"/>
          </p:nvPr>
        </p:nvSpPr>
        <p:spPr>
          <a:xfrm>
            <a:off x="5009585" y="4178301"/>
            <a:ext cx="3514724" cy="203290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wo_Col_Space_Above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28650" y="2133600"/>
            <a:ext cx="3518154" cy="40776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2"/>
          </p:nvPr>
        </p:nvSpPr>
        <p:spPr>
          <a:xfrm>
            <a:off x="6000750" y="2133600"/>
            <a:ext cx="2523559" cy="40776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None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7" name="Shape 127"/>
          <p:cNvCxnSpPr/>
          <p:nvPr/>
        </p:nvCxnSpPr>
        <p:spPr>
          <a:xfrm rot="10800000" flipH="1">
            <a:off x="628650" y="1503335"/>
            <a:ext cx="7886700" cy="1614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55.xml"/><Relationship Id="rId27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60.xml"/><Relationship Id="rId32" Type="http://schemas.openxmlformats.org/officeDocument/2006/relationships/theme" Target="../theme/theme2.xml"/><Relationship Id="rId10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Font typeface="Arial"/>
              <a:buNone/>
              <a:defRPr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7886700" cy="3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Char char="●"/>
              <a:defRPr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 b="0" i="0" u="none" strike="noStrike" cap="none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 b="0" i="0" u="none" strike="noStrike" cap="none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6"/>
              </a:buClr>
              <a:buFont typeface="Arial"/>
              <a:buNone/>
              <a:defRPr sz="2600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7886700" cy="3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1000"/>
              </a:lnSpc>
              <a:spcBef>
                <a:spcPts val="750"/>
              </a:spcBef>
              <a:spcAft>
                <a:spcPts val="200"/>
              </a:spcAft>
              <a:buClr>
                <a:schemeClr val="dk2"/>
              </a:buClr>
              <a:buFont typeface="Arial"/>
              <a:buChar char="●"/>
              <a:defRPr sz="20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8588" marR="0" lvl="1" indent="-1587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900" marR="0" lvl="2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—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4350" marR="0" lvl="3" indent="-4445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800" marR="0" lvl="4" indent="-50800" algn="l" rtl="0">
              <a:lnSpc>
                <a:spcPct val="101000"/>
              </a:lnSpc>
              <a:spcBef>
                <a:spcPts val="375"/>
              </a:spcBef>
              <a:spcAft>
                <a:spcPts val="200"/>
              </a:spcAft>
              <a:buClr>
                <a:schemeClr val="dk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ftr" idx="11"/>
          </p:nvPr>
        </p:nvSpPr>
        <p:spPr>
          <a:xfrm>
            <a:off x="628650" y="6019800"/>
            <a:ext cx="58292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675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  <p:sldLayoutId id="2147483711" r:id="rId28"/>
    <p:sldLayoutId id="2147483712" r:id="rId29"/>
    <p:sldLayoutId id="2147483713" r:id="rId30"/>
    <p:sldLayoutId id="2147483714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17" y="880514"/>
            <a:ext cx="7200900" cy="530017"/>
          </a:xfrm>
        </p:spPr>
        <p:txBody>
          <a:bodyPr/>
          <a:lstStyle/>
          <a:p>
            <a:r>
              <a:rPr lang="en-US" sz="4950" dirty="0" smtClean="0">
                <a:solidFill>
                  <a:schemeClr val="bg1"/>
                </a:solidFill>
              </a:rPr>
              <a:t>Case Study:</a:t>
            </a:r>
            <a:br>
              <a:rPr lang="en-US" sz="4950" dirty="0" smtClean="0">
                <a:solidFill>
                  <a:schemeClr val="bg1"/>
                </a:solidFill>
              </a:rPr>
            </a:br>
            <a:r>
              <a:rPr lang="en-US" sz="4950" dirty="0" smtClean="0"/>
              <a:t>E/M </a:t>
            </a:r>
            <a:r>
              <a:rPr lang="en-US" sz="4950" dirty="0" err="1" smtClean="0"/>
              <a:t>Upcoding</a:t>
            </a:r>
            <a:endParaRPr lang="en-US" sz="495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877824" y="4523232"/>
            <a:ext cx="32796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hape 508"/>
          <p:cNvSpPr txBox="1">
            <a:spLocks/>
          </p:cNvSpPr>
          <p:nvPr/>
        </p:nvSpPr>
        <p:spPr>
          <a:xfrm>
            <a:off x="877824" y="4850576"/>
            <a:ext cx="4564817" cy="589649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1000"/>
              </a:lnSpc>
              <a:buClr>
                <a:schemeClr val="dk2"/>
              </a:buClr>
              <a:buSzPct val="25000"/>
              <a:buFont typeface="Arial"/>
              <a:buNone/>
            </a:pPr>
            <a:r>
              <a:rPr lang="en-US" sz="1600" smtClean="0">
                <a:solidFill>
                  <a:schemeClr val="lt1"/>
                </a:solidFill>
              </a:rPr>
              <a:t>Unsupervised Anomaly Detection</a:t>
            </a:r>
            <a:endParaRPr lang="en-US" sz="16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81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 txBox="1">
            <a:spLocks noGrp="1"/>
          </p:cNvSpPr>
          <p:nvPr>
            <p:ph type="title"/>
          </p:nvPr>
        </p:nvSpPr>
        <p:spPr>
          <a:xfrm>
            <a:off x="628649" y="3026306"/>
            <a:ext cx="7200900" cy="967700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SzPct val="25000"/>
              <a:buFont typeface="Arial"/>
              <a:buNone/>
            </a:pPr>
            <a:r>
              <a:rPr lang="en-US" sz="3600" b="1" i="0" u="none" strike="noStrike" cap="none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What is Unsupervised Anomaly Detection?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25000"/>
              <a:buFont typeface="Arial"/>
              <a:buNone/>
            </a:pPr>
            <a:r>
              <a:rPr lang="en-US"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Unsupervised Anomaly Detection</a:t>
            </a:r>
          </a:p>
        </p:txBody>
      </p:sp>
      <p:sp>
        <p:nvSpPr>
          <p:cNvPr id="591" name="Shape 591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2" name="Shape 592" descr="https://lh4.googleusercontent.com/3jZu8ZL6HOsCpv6UOKeW713WbdX-b_3kwdN7UZ7IllkcQPvEY2kZKZ-OkPnqJSJNsZUw7U7KZMjpQbZdFmdkvx5XkY7RP883gujs_6FSD71cMcRSChUHt-VKHyOXGSnzLjLqVWPzFLU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7800" y="1981810"/>
            <a:ext cx="5772149" cy="4403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>
            <a:spLocks noGrp="1"/>
          </p:cNvSpPr>
          <p:nvPr>
            <p:ph type="title"/>
          </p:nvPr>
        </p:nvSpPr>
        <p:spPr>
          <a:xfrm>
            <a:off x="628649" y="3026306"/>
            <a:ext cx="7200900" cy="530017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SzPct val="250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Case Study: E/M </a:t>
            </a:r>
            <a:r>
              <a:rPr lang="en-US" sz="3600" b="1" i="0" u="none" strike="noStrike" cap="none" dirty="0" err="1" smtClean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Upcoding</a:t>
            </a:r>
            <a:endParaRPr lang="en-US" sz="3600" b="1" i="0" u="none" strike="noStrike" cap="none" dirty="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25000"/>
              <a:buFont typeface="Arial"/>
              <a:buNone/>
            </a:pPr>
            <a:r>
              <a:rPr lang="en-US"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Evaluation and Management (E/M) Codes</a:t>
            </a:r>
          </a:p>
        </p:txBody>
      </p:sp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28650" y="1828800"/>
            <a:ext cx="2115911" cy="4495800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Very Common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Medicare pays for over 200 million office visits a year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$32.3 billion in payments in 2010</a:t>
            </a:r>
          </a:p>
          <a:p>
            <a:pPr marL="0" marR="0" lvl="0" indent="0" algn="l" rtl="0">
              <a:lnSpc>
                <a:spcPct val="101000"/>
              </a:lnSpc>
              <a:spcBef>
                <a:spcPts val="95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Shape 618"/>
          <p:cNvSpPr txBox="1">
            <a:spLocks noGrp="1"/>
          </p:cNvSpPr>
          <p:nvPr>
            <p:ph type="body" idx="2"/>
          </p:nvPr>
        </p:nvSpPr>
        <p:spPr>
          <a:xfrm>
            <a:off x="3471182" y="1828800"/>
            <a:ext cx="2115911" cy="4495800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Types of Services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Consultation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Review of illness history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Physical Exam</a:t>
            </a:r>
          </a:p>
          <a:p>
            <a:pPr marL="0" marR="0" lvl="0" indent="0" algn="l" rtl="0">
              <a:lnSpc>
                <a:spcPct val="101000"/>
              </a:lnSpc>
              <a:spcBef>
                <a:spcPts val="95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Shape 61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Shape 620"/>
          <p:cNvSpPr txBox="1">
            <a:spLocks noGrp="1"/>
          </p:cNvSpPr>
          <p:nvPr>
            <p:ph type="body" idx="3"/>
          </p:nvPr>
        </p:nvSpPr>
        <p:spPr>
          <a:xfrm>
            <a:off x="6399439" y="1828800"/>
            <a:ext cx="2115911" cy="4495800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Five Different Levels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Providers bill for different levels of intensity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Higher intensity = Higher reimbursement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Possible area of abuse!</a:t>
            </a:r>
          </a:p>
          <a:p>
            <a:pPr marL="0" marR="0" lvl="0" indent="0" algn="l" rtl="0">
              <a:lnSpc>
                <a:spcPct val="101000"/>
              </a:lnSpc>
              <a:spcBef>
                <a:spcPts val="95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Shape 621"/>
          <p:cNvSpPr/>
          <p:nvPr/>
        </p:nvSpPr>
        <p:spPr>
          <a:xfrm>
            <a:off x="628650" y="5810757"/>
            <a:ext cx="6096000" cy="574166"/>
          </a:xfrm>
          <a:prstGeom prst="roundRect">
            <a:avLst>
              <a:gd name="adj" fmla="val 7185"/>
            </a:avLst>
          </a:prstGeom>
          <a:solidFill>
            <a:schemeClr val="accent4"/>
          </a:solidFill>
          <a:ln>
            <a:noFill/>
          </a:ln>
        </p:spPr>
        <p:txBody>
          <a:bodyPr wrap="square" lIns="342900" tIns="342900" rIns="342900" bIns="342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Upcoding: Billing for services at a higher intensity than rendered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 txBox="1">
            <a:spLocks noGrp="1"/>
          </p:cNvSpPr>
          <p:nvPr>
            <p:ph type="body" idx="1"/>
          </p:nvPr>
        </p:nvSpPr>
        <p:spPr>
          <a:xfrm>
            <a:off x="628649" y="1725168"/>
            <a:ext cx="7886700" cy="2017713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25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 and management services are visits performed by physicians to assess and manage a beneficiary’s health. Medicare paid $32.3 billion for E/M services in 2010. In total, Medicare inappropriately paid $6.7 billion for claims for E/M services in 2010 that were a result of incorrectly coded and/or lacking documentation, representing 21 percent of Medicare payments for E/M services that year.</a:t>
            </a:r>
          </a:p>
          <a:p>
            <a:pPr marL="0" marR="0" lvl="0" indent="0" algn="l" rtl="0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endParaRPr sz="225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Shape 629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Shape 630"/>
          <p:cNvSpPr txBox="1">
            <a:spLocks noGrp="1"/>
          </p:cNvSpPr>
          <p:nvPr>
            <p:ph type="body" idx="2"/>
          </p:nvPr>
        </p:nvSpPr>
        <p:spPr>
          <a:xfrm>
            <a:off x="628649" y="4953000"/>
            <a:ext cx="3181350" cy="511934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Human and Health Services: Office of Inspector General</a:t>
            </a:r>
          </a:p>
        </p:txBody>
      </p:sp>
      <p:sp>
        <p:nvSpPr>
          <p:cNvPr id="631" name="Shape 631"/>
          <p:cNvSpPr txBox="1">
            <a:spLocks noGrp="1"/>
          </p:cNvSpPr>
          <p:nvPr>
            <p:ph type="body" idx="3"/>
          </p:nvPr>
        </p:nvSpPr>
        <p:spPr>
          <a:xfrm>
            <a:off x="628649" y="5464935"/>
            <a:ext cx="2924175" cy="721735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135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Improper Payments For Evaluation and Management Services Cost Medicare Billions in 2010</a:t>
            </a:r>
          </a:p>
        </p:txBody>
      </p:sp>
      <p:sp>
        <p:nvSpPr>
          <p:cNvPr id="632" name="Shape 632"/>
          <p:cNvSpPr/>
          <p:nvPr/>
        </p:nvSpPr>
        <p:spPr>
          <a:xfrm>
            <a:off x="628649" y="1037841"/>
            <a:ext cx="492920" cy="3528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782" y="51250"/>
                </a:moveTo>
                <a:cubicBezTo>
                  <a:pt x="43069" y="53750"/>
                  <a:pt x="51980" y="65833"/>
                  <a:pt x="51980" y="84583"/>
                </a:cubicBezTo>
                <a:cubicBezTo>
                  <a:pt x="51980" y="105000"/>
                  <a:pt x="40693" y="120000"/>
                  <a:pt x="26138" y="120000"/>
                </a:cubicBezTo>
                <a:cubicBezTo>
                  <a:pt x="11881" y="120000"/>
                  <a:pt x="0" y="105833"/>
                  <a:pt x="0" y="80416"/>
                </a:cubicBezTo>
                <a:cubicBezTo>
                  <a:pt x="0" y="66666"/>
                  <a:pt x="5049" y="51250"/>
                  <a:pt x="10990" y="38750"/>
                </a:cubicBezTo>
                <a:cubicBezTo>
                  <a:pt x="29108" y="0"/>
                  <a:pt x="29108" y="0"/>
                  <a:pt x="29108" y="0"/>
                </a:cubicBezTo>
                <a:cubicBezTo>
                  <a:pt x="55247" y="0"/>
                  <a:pt x="55247" y="0"/>
                  <a:pt x="55247" y="0"/>
                </a:cubicBezTo>
                <a:lnTo>
                  <a:pt x="31782" y="51250"/>
                </a:lnTo>
                <a:close/>
                <a:moveTo>
                  <a:pt x="96534" y="51250"/>
                </a:moveTo>
                <a:cubicBezTo>
                  <a:pt x="107821" y="53750"/>
                  <a:pt x="116732" y="65833"/>
                  <a:pt x="116732" y="84583"/>
                </a:cubicBezTo>
                <a:cubicBezTo>
                  <a:pt x="116732" y="105000"/>
                  <a:pt x="105445" y="120000"/>
                  <a:pt x="90891" y="120000"/>
                </a:cubicBezTo>
                <a:cubicBezTo>
                  <a:pt x="76633" y="120000"/>
                  <a:pt x="64752" y="105833"/>
                  <a:pt x="64752" y="80416"/>
                </a:cubicBezTo>
                <a:cubicBezTo>
                  <a:pt x="64752" y="66666"/>
                  <a:pt x="69504" y="51250"/>
                  <a:pt x="75445" y="38750"/>
                </a:cubicBezTo>
                <a:cubicBezTo>
                  <a:pt x="93861" y="0"/>
                  <a:pt x="93861" y="0"/>
                  <a:pt x="93861" y="0"/>
                </a:cubicBezTo>
                <a:cubicBezTo>
                  <a:pt x="120000" y="0"/>
                  <a:pt x="120000" y="0"/>
                  <a:pt x="120000" y="0"/>
                </a:cubicBezTo>
                <a:lnTo>
                  <a:pt x="96534" y="5125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3" name="Shape 6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4178" y="3315262"/>
            <a:ext cx="1402338" cy="25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 txBox="1">
            <a:spLocks noGrp="1"/>
          </p:cNvSpPr>
          <p:nvPr>
            <p:ph type="title"/>
          </p:nvPr>
        </p:nvSpPr>
        <p:spPr>
          <a:xfrm>
            <a:off x="628649" y="3026306"/>
            <a:ext cx="7200900" cy="530017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9000"/>
              </a:lnSpc>
              <a:spcBef>
                <a:spcPts val="0"/>
              </a:spcBef>
              <a:buClr>
                <a:schemeClr val="accent4"/>
              </a:buClr>
              <a:buSzPct val="250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Analysis!</a:t>
            </a:r>
            <a:endParaRPr lang="en-US" sz="3600" b="1" i="0" u="none" strike="noStrike" cap="none" dirty="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 txBox="1">
            <a:spLocks noGrp="1"/>
          </p:cNvSpPr>
          <p:nvPr>
            <p:ph type="title"/>
          </p:nvPr>
        </p:nvSpPr>
        <p:spPr>
          <a:xfrm>
            <a:off x="628650" y="891736"/>
            <a:ext cx="7886700" cy="452432"/>
          </a:xfrm>
          <a:prstGeom prst="rect">
            <a:avLst/>
          </a:prstGeom>
          <a:noFill/>
          <a:ln>
            <a:noFill/>
          </a:ln>
        </p:spPr>
        <p:txBody>
          <a:bodyPr wrap="square" lIns="0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25000"/>
              <a:buFont typeface="Arial"/>
              <a:buNone/>
            </a:pPr>
            <a:r>
              <a:rPr lang="en-US" sz="26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Limitations</a:t>
            </a:r>
          </a:p>
        </p:txBody>
      </p:sp>
      <p:sp>
        <p:nvSpPr>
          <p:cNvPr id="674" name="Shape 674"/>
          <p:cNvSpPr txBox="1">
            <a:spLocks noGrp="1"/>
          </p:cNvSpPr>
          <p:nvPr>
            <p:ph type="sldNum" idx="12"/>
          </p:nvPr>
        </p:nvSpPr>
        <p:spPr>
          <a:xfrm>
            <a:off x="6457950" y="601980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8C8C8C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900">
              <a:solidFill>
                <a:srgbClr val="8C8C8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Shape 675"/>
          <p:cNvSpPr txBox="1"/>
          <p:nvPr/>
        </p:nvSpPr>
        <p:spPr>
          <a:xfrm>
            <a:off x="628650" y="1828800"/>
            <a:ext cx="7600949" cy="388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000" b="0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Not Perfect</a:t>
            </a: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Inherent member selection </a:t>
            </a:r>
            <a:r>
              <a:rPr lang="en-US" sz="2000" b="0" i="0" u="none" strike="noStrike" cap="none" dirty="0" smtClean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bias.</a:t>
            </a:r>
            <a:endParaRPr lang="en-US" sz="2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8588" marR="0" lvl="1" indent="-128588" algn="l" rtl="0">
              <a:lnSpc>
                <a:spcPct val="101000"/>
              </a:lnSpc>
              <a:spcBef>
                <a:spcPts val="575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What constitutes as an anomaly</a:t>
            </a:r>
            <a:r>
              <a:rPr lang="en-US" sz="2000" b="0" i="0" u="none" strike="noStrike" cap="none" dirty="0" smtClean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lang="en-US" sz="2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Red_Yellow">
  <a:themeElements>
    <a:clrScheme name="Custom 30">
      <a:dk1>
        <a:srgbClr val="2F2F2F"/>
      </a:dk1>
      <a:lt1>
        <a:srgbClr val="FFFFFF"/>
      </a:lt1>
      <a:dk2>
        <a:srgbClr val="44546A"/>
      </a:dk2>
      <a:lt2>
        <a:srgbClr val="E7E6E6"/>
      </a:lt2>
      <a:accent1>
        <a:srgbClr val="0D6D5E"/>
      </a:accent1>
      <a:accent2>
        <a:srgbClr val="60CDE0"/>
      </a:accent2>
      <a:accent3>
        <a:srgbClr val="86D3B4"/>
      </a:accent3>
      <a:accent4>
        <a:srgbClr val="FCB13F"/>
      </a:accent4>
      <a:accent5>
        <a:srgbClr val="EF5737"/>
      </a:accent5>
      <a:accent6>
        <a:srgbClr val="563B6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Blue_Purple">
  <a:themeElements>
    <a:clrScheme name="Custom 30">
      <a:dk1>
        <a:srgbClr val="2F2F2F"/>
      </a:dk1>
      <a:lt1>
        <a:srgbClr val="FFFFFF"/>
      </a:lt1>
      <a:dk2>
        <a:srgbClr val="44546A"/>
      </a:dk2>
      <a:lt2>
        <a:srgbClr val="E7E6E6"/>
      </a:lt2>
      <a:accent1>
        <a:srgbClr val="0D6D5E"/>
      </a:accent1>
      <a:accent2>
        <a:srgbClr val="60CDE0"/>
      </a:accent2>
      <a:accent3>
        <a:srgbClr val="86D3B4"/>
      </a:accent3>
      <a:accent4>
        <a:srgbClr val="FCB13F"/>
      </a:accent4>
      <a:accent5>
        <a:srgbClr val="EF5737"/>
      </a:accent5>
      <a:accent6>
        <a:srgbClr val="563B6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348</Words>
  <Application>Microsoft Macintosh PowerPoint</Application>
  <PresentationFormat>On-screen Show (4:3)</PresentationFormat>
  <Paragraphs>49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Arial</vt:lpstr>
      <vt:lpstr>2_Red_Yellow</vt:lpstr>
      <vt:lpstr>1_Blue_Purple</vt:lpstr>
      <vt:lpstr>Case Study: E/M Upcoding</vt:lpstr>
      <vt:lpstr>What is Unsupervised Anomaly Detection?</vt:lpstr>
      <vt:lpstr>Unsupervised Anomaly Detection</vt:lpstr>
      <vt:lpstr>Case Study: E/M Upcoding</vt:lpstr>
      <vt:lpstr>Evaluation and Management (E/M) Codes</vt:lpstr>
      <vt:lpstr>PowerPoint Presentation</vt:lpstr>
      <vt:lpstr>Analysis!</vt:lpstr>
      <vt:lpstr>Limitations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Study: E/M Upcoding</dc:title>
  <cp:lastModifiedBy>Vincent La</cp:lastModifiedBy>
  <cp:revision>3</cp:revision>
  <dcterms:modified xsi:type="dcterms:W3CDTF">2017-09-23T19:01:22Z</dcterms:modified>
</cp:coreProperties>
</file>